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78" r:id="rId3"/>
    <p:sldId id="675" r:id="rId4"/>
    <p:sldId id="679" r:id="rId5"/>
    <p:sldId id="676" r:id="rId6"/>
    <p:sldId id="677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5DD03-23B4-40EB-8F8C-34CDFF7DB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2671"/>
            <a:ext cx="9144000" cy="21072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06D8B4-4D3E-41ED-A8AD-E55AAAD3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851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F1B4C-0198-4F61-9E4E-367C28C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56F5A7-30EB-44DB-A463-A93273286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72512-D7C8-4C7A-B3B3-79D4CD9B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CD56F7-6679-4B25-9699-FA4D2B8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AFB84-318F-4D7C-B295-BF8AB29C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CCD79F-9EE2-437C-A52B-E3B2727AA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DCBF95-DEC3-403C-9511-305A73BDE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FE46C0-909A-47C4-B100-8D86148E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C76BB0-5425-4C38-8863-58BEBA48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9584F-BF12-4381-ABC7-A7D6016F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8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73AC2-3853-4DA6-864F-71399C66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CFE7F-CA93-428B-94AD-3E573C4A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C639B-EC80-4B68-8CB8-83559BEA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72BD69-B876-4039-89B3-B958FF09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C390A-D6D7-4B03-9947-9374C9B8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0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1D8D6-29C4-4CDE-8037-53DE243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B3490F-FE60-4C11-B624-E6FAE7F9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CF4CB-AB17-400C-91BC-7A88B66F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1B4818-4A1E-418A-9098-1ECEA553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9445CB-6C3B-4F3E-B494-E604CFD9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45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FFC5C-4952-4B8D-8515-D72E0B23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71F8F2-DDDF-4332-9555-6D5C63C23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45A87-A195-4D0D-88DA-B008ABF92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6A2270-FD1E-4E44-86AD-7351DCCB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3CAA11-32C6-4FEF-A356-5DE6D492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08FC4F-9467-42B5-A785-390DE5F2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12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E729F-A13D-4D11-BE44-B747D324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BDBC6-0B34-47D9-896F-59FF020F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F22B46-6E05-4868-B23D-751A46BC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BB8B7-FD34-4AC2-8AB1-5D66D6101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FC8004-6A13-4FF3-9608-0A504C4BD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D07055-93CD-45FE-A068-06F557ED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6D0F3A-5E28-4321-9013-69EAB3FB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0BA5B8-060C-443F-B199-54018F09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C0EAD-9266-4C0B-AD02-43CEF889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E8E724-2A44-407A-9830-219C843B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E6B504-874C-4E3D-AC3A-52E206F8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93313E-AEAE-4BFD-BA96-4EB489F2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84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FD89F8-8AAD-448C-A56F-280C4FCD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024A9C-A668-406A-BAEF-1035D615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240F9-C67B-4610-9F2C-F2446580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68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5BEBD-279A-46F1-B601-796DFB23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AACAF-CE1B-4861-B2F4-E33CE8177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D7E3DA-1115-40CA-801D-5AFC65B43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D2D2A1-D82E-48C9-87CB-5BAC7FDA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ACA8AF-6409-4874-89D0-5FEBE76F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F26C9-5D63-4FCA-BECB-1F49F1A0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6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8D2EE-F8C7-4302-A030-3AF138C9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7E4264-49F1-4AD0-B489-DCE93BAD7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B9A9BD-F786-4445-9BBF-342E65D34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59ACAC-051C-43EB-BD35-01284BB6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1A7F59-5462-439A-B2E3-455BC491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2769A0-E0B0-4DFD-A00D-78C05D66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8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395B5093-69EA-4821-840E-ABFD836018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7D548F-53F3-4CA3-A029-DBA01A8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0" y="363985"/>
            <a:ext cx="7723573" cy="1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F7CC0D-3637-4D23-A835-0E85125E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3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94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gram/larochepourelles" TargetMode="External"/><Relationship Id="rId2" Type="http://schemas.openxmlformats.org/officeDocument/2006/relationships/hyperlink" Target="https://www.lespetitespierres.org/projets/covid-19-pour-quelles-sen-sortent-haute-savoie/5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9A2A0-1B2A-4EDA-9E61-ECA8A3F6D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b="1" dirty="0" err="1"/>
              <a:t>Women</a:t>
            </a:r>
            <a:r>
              <a:rPr lang="fr-FR" sz="4800" b="1" dirty="0"/>
              <a:t> </a:t>
            </a:r>
            <a:r>
              <a:rPr lang="fr-FR" sz="4800" b="1" dirty="0" err="1"/>
              <a:t>Engineers</a:t>
            </a:r>
            <a:r>
              <a:rPr lang="fr-FR" sz="4800" b="1" dirty="0"/>
              <a:t> and Entrepreneurs:</a:t>
            </a:r>
            <a:br>
              <a:rPr lang="fr-FR" sz="4800" b="1" dirty="0"/>
            </a:br>
            <a:r>
              <a:rPr lang="fr-FR" sz="4800" b="1" dirty="0"/>
              <a:t>Challenges and </a:t>
            </a:r>
            <a:r>
              <a:rPr lang="fr-FR" sz="4800" b="1" dirty="0" err="1"/>
              <a:t>Opportunities</a:t>
            </a:r>
            <a:r>
              <a:rPr lang="fr-FR" sz="4800" b="1" dirty="0"/>
              <a:t> </a:t>
            </a:r>
            <a:r>
              <a:rPr lang="fr-FR" sz="4800" b="1" dirty="0" err="1"/>
              <a:t>while</a:t>
            </a:r>
            <a:r>
              <a:rPr lang="fr-FR" sz="4800" b="1" dirty="0"/>
              <a:t> </a:t>
            </a:r>
            <a:r>
              <a:rPr lang="fr-FR" sz="4800" b="1" dirty="0" err="1"/>
              <a:t>facing</a:t>
            </a:r>
            <a:r>
              <a:rPr lang="fr-FR" sz="4800" b="1" dirty="0"/>
              <a:t> </a:t>
            </a:r>
            <a:r>
              <a:rPr lang="fr-FR" sz="4800" b="1" dirty="0" err="1"/>
              <a:t>Lockdown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F4DF74-4AC0-4001-A4B7-B6E8E625F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777" y="4773891"/>
            <a:ext cx="9144000" cy="1655762"/>
          </a:xfrm>
        </p:spPr>
        <p:txBody>
          <a:bodyPr/>
          <a:lstStyle/>
          <a:p>
            <a:r>
              <a:rPr lang="en-US" sz="3200" b="1" dirty="0"/>
              <a:t>Ms. Yvette Ramos</a:t>
            </a:r>
            <a:br>
              <a:rPr lang="en-US" dirty="0"/>
            </a:br>
            <a:r>
              <a:rPr lang="en-US" dirty="0"/>
              <a:t>President Swiss Engineering Geneva Managing Director IP Law Firm Managing Director IP Law Firm</a:t>
            </a:r>
          </a:p>
          <a:p>
            <a:r>
              <a:rPr lang="fr-FR" dirty="0"/>
              <a:t>26 may 2020</a:t>
            </a:r>
          </a:p>
        </p:txBody>
      </p:sp>
    </p:spTree>
    <p:extLst>
      <p:ext uri="{BB962C8B-B14F-4D97-AF65-F5344CB8AC3E}">
        <p14:creationId xmlns:p14="http://schemas.microsoft.com/office/powerpoint/2010/main" val="15294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CCA59-61BC-4D4A-A940-15E1E589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825625"/>
            <a:ext cx="11061577" cy="453966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“Extraordinary times call for</a:t>
            </a:r>
          </a:p>
          <a:p>
            <a:pPr marL="0" indent="0" algn="ctr">
              <a:buNone/>
            </a:pPr>
            <a:r>
              <a:rPr lang="en-US" sz="4400" dirty="0"/>
              <a:t>extraordinary measures.</a:t>
            </a:r>
          </a:p>
          <a:p>
            <a:pPr marL="0" indent="0" algn="ctr">
              <a:buNone/>
            </a:pPr>
            <a:r>
              <a:rPr lang="en-US" sz="4400" dirty="0"/>
              <a:t>As such, it can no longer be business as usual.” 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Says the UN Secretary-General Antonio Guterres in his urgent call for special resources for the world's developing countries.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09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BAABE-0BFE-4D0C-9C58-23DB3033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5" y="1595485"/>
            <a:ext cx="9308496" cy="5129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98C97E-D1D8-48D1-914E-8E7F266F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09" y="279647"/>
            <a:ext cx="8247143" cy="1326704"/>
          </a:xfrm>
        </p:spPr>
        <p:txBody>
          <a:bodyPr>
            <a:normAutofit/>
          </a:bodyPr>
          <a:lstStyle/>
          <a:p>
            <a:r>
              <a:rPr lang="fr-FR" sz="3600" b="1" dirty="0"/>
              <a:t>The </a:t>
            </a:r>
            <a:r>
              <a:rPr lang="fr-FR" sz="3600" b="1" dirty="0" err="1"/>
              <a:t>NewYorkForum</a:t>
            </a:r>
            <a:r>
              <a:rPr lang="fr-FR" sz="3600" b="1" dirty="0"/>
              <a:t> Institute, 19 may 2020</a:t>
            </a:r>
          </a:p>
        </p:txBody>
      </p:sp>
    </p:spTree>
    <p:extLst>
      <p:ext uri="{BB962C8B-B14F-4D97-AF65-F5344CB8AC3E}">
        <p14:creationId xmlns:p14="http://schemas.microsoft.com/office/powerpoint/2010/main" val="78593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BAABE-0BFE-4D0C-9C58-23DB3033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5" y="1595485"/>
            <a:ext cx="9308496" cy="5129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98C97E-D1D8-48D1-914E-8E7F266F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09" y="279647"/>
            <a:ext cx="8247143" cy="1326704"/>
          </a:xfrm>
        </p:spPr>
        <p:txBody>
          <a:bodyPr>
            <a:normAutofit/>
          </a:bodyPr>
          <a:lstStyle/>
          <a:p>
            <a:r>
              <a:rPr lang="fr-FR" sz="3600" b="1" dirty="0"/>
              <a:t>The </a:t>
            </a:r>
            <a:r>
              <a:rPr lang="fr-FR" sz="3600" b="1" dirty="0" err="1"/>
              <a:t>NewYorkForum</a:t>
            </a:r>
            <a:r>
              <a:rPr lang="fr-FR" sz="3600" b="1" dirty="0"/>
              <a:t> Institute, 19 may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F7582F-E7B3-46B7-93E9-0F30CF081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355" y="3464927"/>
            <a:ext cx="1071562" cy="10715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FFC539-882B-4FFD-BA72-794006F24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539" y="3106837"/>
            <a:ext cx="2343150" cy="195262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58D46C0-1A22-480A-A8C1-595714585B53}"/>
              </a:ext>
            </a:extLst>
          </p:cNvPr>
          <p:cNvSpPr/>
          <p:nvPr/>
        </p:nvSpPr>
        <p:spPr>
          <a:xfrm>
            <a:off x="4643021" y="3629812"/>
            <a:ext cx="3604334" cy="906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6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5006D-65DA-4BF4-8B5E-B02DDE58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1" y="363985"/>
            <a:ext cx="7386222" cy="1326704"/>
          </a:xfrm>
        </p:spPr>
        <p:txBody>
          <a:bodyPr/>
          <a:lstStyle/>
          <a:p>
            <a:r>
              <a:rPr lang="fr-FR" b="1" dirty="0"/>
              <a:t>About WOMENVAI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EED93-386F-4A06-98B1-D25B76AF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/>
              <a:t>a unique NGO </a:t>
            </a:r>
            <a:r>
              <a:rPr lang="fr-FR" dirty="0" err="1"/>
              <a:t>founded</a:t>
            </a:r>
            <a:r>
              <a:rPr lang="fr-FR" dirty="0"/>
              <a:t> by </a:t>
            </a:r>
            <a:r>
              <a:rPr lang="fr-FR" dirty="0" err="1"/>
              <a:t>Women</a:t>
            </a:r>
            <a:r>
              <a:rPr lang="fr-FR" dirty="0"/>
              <a:t> and Men </a:t>
            </a:r>
            <a:r>
              <a:rPr lang="fr-FR" dirty="0" err="1"/>
              <a:t>Engineers</a:t>
            </a:r>
            <a:r>
              <a:rPr lang="fr-FR" dirty="0"/>
              <a:t> and Scientists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in: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FR" sz="4000" b="1" dirty="0"/>
              <a:t>Hightech for </a:t>
            </a:r>
            <a:r>
              <a:rPr lang="fr-FR" sz="4000" b="1" dirty="0" err="1"/>
              <a:t>climate</a:t>
            </a:r>
            <a:r>
              <a:rPr lang="fr-FR" sz="4000" b="1" dirty="0"/>
              <a:t> change adaptation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FR" sz="4000" b="1" dirty="0" err="1"/>
              <a:t>Equality</a:t>
            </a:r>
            <a:r>
              <a:rPr lang="fr-FR" sz="4000" b="1" dirty="0"/>
              <a:t> </a:t>
            </a:r>
            <a:r>
              <a:rPr lang="fr-FR" sz="4000" b="1" dirty="0" err="1"/>
              <a:t>education</a:t>
            </a:r>
            <a:endParaRPr lang="fr-FR" sz="4000" b="1" dirty="0"/>
          </a:p>
          <a:p>
            <a:pPr marL="514350" indent="-514350" algn="ctr">
              <a:buFont typeface="+mj-lt"/>
              <a:buAutoNum type="arabicPeriod"/>
            </a:pPr>
            <a:r>
              <a:rPr lang="fr-FR" sz="4000" b="1" dirty="0" err="1"/>
              <a:t>Development</a:t>
            </a:r>
            <a:r>
              <a:rPr lang="fr-FR" sz="4000" b="1" dirty="0"/>
              <a:t> </a:t>
            </a:r>
            <a:r>
              <a:rPr lang="fr-FR" sz="4000" b="1" dirty="0" err="1"/>
              <a:t>aligned</a:t>
            </a:r>
            <a:r>
              <a:rPr lang="fr-FR" sz="4000" b="1" dirty="0"/>
              <a:t> </a:t>
            </a:r>
            <a:r>
              <a:rPr lang="fr-FR" sz="4000" b="1" dirty="0" err="1"/>
              <a:t>with</a:t>
            </a:r>
            <a:r>
              <a:rPr lang="fr-FR" sz="4000" b="1" dirty="0"/>
              <a:t> the 2030 </a:t>
            </a:r>
            <a:r>
              <a:rPr lang="fr-FR" sz="4000" b="1" dirty="0" err="1"/>
              <a:t>SDGs</a:t>
            </a:r>
            <a:endParaRPr lang="fr-FR" sz="4000" b="1" dirty="0"/>
          </a:p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Contributing more to development through networking,</a:t>
            </a:r>
            <a:endParaRPr lang="fr-F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Bringing our Experts in joint programs and projects around the world,</a:t>
            </a:r>
            <a:endParaRPr lang="fr-F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Presenting tools in strategic planning and leadership that can boost the developing institutions to be autonomous financially through private and public partnerships</a:t>
            </a:r>
            <a:endParaRPr lang="fr-F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Networking with multi-sectorial groups and organizations</a:t>
            </a:r>
            <a:endParaRPr lang="fr-F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Finally enjoying from a new experience online!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91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E3739-4860-47BB-A44C-C571962A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917DA-ACA6-4FA2-BA03-AA7029DC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Kubler-Ross PowerPoint Model For Business">
            <a:extLst>
              <a:ext uri="{FF2B5EF4-FFF2-40B4-BE49-F238E27FC236}">
                <a16:creationId xmlns:a16="http://schemas.microsoft.com/office/drawing/2014/main" id="{98868431-79C5-499E-8C6F-2BDFBCE065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52" y="1825625"/>
            <a:ext cx="8558074" cy="485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6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C702D-FC78-406D-9B78-37A77F4A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8EDD3B-12BE-47FC-99A3-FD426D8C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835"/>
            <a:ext cx="10515600" cy="4705165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/>
              <a:t>French Local NGO </a:t>
            </a:r>
            <a:r>
              <a:rPr lang="fr-FR" b="1" dirty="0" err="1"/>
              <a:t>kicked</a:t>
            </a:r>
            <a:r>
              <a:rPr lang="fr-FR" b="1" dirty="0"/>
              <a:t>-off 8 </a:t>
            </a:r>
            <a:r>
              <a:rPr lang="fr-FR" b="1" dirty="0" err="1"/>
              <a:t>march</a:t>
            </a:r>
            <a:r>
              <a:rPr lang="fr-FR" b="1" dirty="0"/>
              <a:t> 2020 </a:t>
            </a:r>
            <a:r>
              <a:rPr lang="en-US" dirty="0"/>
              <a:t>for our female colleagues, friends and </a:t>
            </a:r>
            <a:r>
              <a:rPr lang="en-US" dirty="0" err="1"/>
              <a:t>neighbours</a:t>
            </a:r>
            <a:r>
              <a:rPr lang="en-US" dirty="0"/>
              <a:t> who suffer from special situations at home, at work etc.</a:t>
            </a:r>
          </a:p>
          <a:p>
            <a:r>
              <a:rPr lang="en-US" dirty="0"/>
              <a:t>Since lockdown started mid-March 2020, </a:t>
            </a:r>
            <a:r>
              <a:rPr lang="en-US" dirty="0" err="1"/>
              <a:t>violences</a:t>
            </a:r>
            <a:r>
              <a:rPr lang="en-US" dirty="0"/>
              <a:t> at home have increased (+ 32% in France). Majority of women continue (Source LeMonde.fr) to manage essential work at home, namely shopping, meals, homework, the garden, teachers, cleaning, etc.</a:t>
            </a:r>
          </a:p>
          <a:p>
            <a:r>
              <a:rPr lang="en-US" dirty="0"/>
              <a:t>We want to say STOP to Violence against women at home and develop CONNECT-3919 : a connected device that will allow, once identified, these women to be autonomous. CONNECT-3919 could be coupled to the  home automation, which will alert the relevant public services and may send missing evidence to act legally against the attacker.</a:t>
            </a:r>
          </a:p>
          <a:p>
            <a:r>
              <a:rPr lang="fr-FR" dirty="0">
                <a:hlinkClick r:id="rId2"/>
              </a:rPr>
              <a:t>https://www.lespetitespierres.org/projets/covid-19-pour-quelles-sen-sortent-haute-savoie/548</a:t>
            </a:r>
            <a:endParaRPr lang="fr-FR" dirty="0"/>
          </a:p>
          <a:p>
            <a:r>
              <a:rPr lang="fr-FR" dirty="0">
                <a:hlinkClick r:id="rId3"/>
              </a:rPr>
              <a:t>www.instagram/larochepourelles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555FBA-0D4F-4468-BBD0-383683EDD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907" y="83860"/>
            <a:ext cx="5007007" cy="20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BE78A-9A10-4157-A125-033DEE46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A call for special measures to promote social justice and gender equality in the response to the pandemic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10B75-623C-4786-8E5B-A0CDA3AC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561"/>
            <a:ext cx="10515600" cy="4083728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Support the participation of women and gender specialists at all levels of policy and program development and the implementation of action plans.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Recognize and enhance the specific place of women in crisis management and in resilience to the crisis.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Prevent and deal with gender-based violence.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Consider services and care for sexual and reproductive rights and health essential.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86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1CE9F-E74C-44D9-8426-0982011B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160" y="5362113"/>
            <a:ext cx="7723573" cy="1326704"/>
          </a:xfrm>
        </p:spPr>
        <p:txBody>
          <a:bodyPr/>
          <a:lstStyle/>
          <a:p>
            <a:r>
              <a:rPr lang="fr-FR" dirty="0"/>
              <a:t>THANKS A LOT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74E1BE-0735-4A27-92AA-9A1BBCFB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00" y="956661"/>
            <a:ext cx="604440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0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408</Words>
  <Application>Microsoft Office PowerPoint</Application>
  <PresentationFormat>Grand écran</PresentationFormat>
  <Paragraphs>32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Women Engineers and Entrepreneurs: Challenges and Opportunities while facing Lockdown</vt:lpstr>
      <vt:lpstr>Présentation PowerPoint</vt:lpstr>
      <vt:lpstr>The NewYorkForum Institute, 19 may 2020</vt:lpstr>
      <vt:lpstr>The NewYorkForum Institute, 19 may 2020</vt:lpstr>
      <vt:lpstr>About WOMENVAI</vt:lpstr>
      <vt:lpstr>Présentation PowerPoint</vt:lpstr>
      <vt:lpstr>Présentation PowerPoint</vt:lpstr>
      <vt:lpstr>A call for special measures to promote social justice and gender equality in the response to the pandemic</vt:lpstr>
      <vt:lpstr>THANKS A 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Yvette Yvette</dc:creator>
  <cp:lastModifiedBy>Yvette Yvette</cp:lastModifiedBy>
  <cp:revision>9</cp:revision>
  <dcterms:created xsi:type="dcterms:W3CDTF">2020-05-19T20:13:15Z</dcterms:created>
  <dcterms:modified xsi:type="dcterms:W3CDTF">2020-05-22T01:15:01Z</dcterms:modified>
</cp:coreProperties>
</file>